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5" r:id="rId2"/>
    <p:sldId id="344" r:id="rId3"/>
    <p:sldId id="346" r:id="rId4"/>
    <p:sldId id="327" r:id="rId5"/>
    <p:sldId id="328" r:id="rId6"/>
    <p:sldId id="329" r:id="rId7"/>
    <p:sldId id="330" r:id="rId8"/>
    <p:sldId id="331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54" r:id="rId28"/>
    <p:sldId id="355" r:id="rId29"/>
    <p:sldId id="356" r:id="rId30"/>
    <p:sldId id="357" r:id="rId31"/>
    <p:sldId id="358" r:id="rId32"/>
    <p:sldId id="359" r:id="rId33"/>
    <p:sldId id="360" r:id="rId34"/>
    <p:sldId id="361" r:id="rId35"/>
    <p:sldId id="362" r:id="rId36"/>
    <p:sldId id="363" r:id="rId37"/>
    <p:sldId id="364" r:id="rId38"/>
    <p:sldId id="365" r:id="rId39"/>
    <p:sldId id="366" r:id="rId40"/>
    <p:sldId id="367" r:id="rId41"/>
    <p:sldId id="368" r:id="rId42"/>
    <p:sldId id="369" r:id="rId43"/>
    <p:sldId id="370" r:id="rId44"/>
    <p:sldId id="371" r:id="rId45"/>
    <p:sldId id="372" r:id="rId46"/>
    <p:sldId id="373" r:id="rId47"/>
    <p:sldId id="374" r:id="rId48"/>
    <p:sldId id="375" r:id="rId49"/>
    <p:sldId id="376" r:id="rId50"/>
    <p:sldId id="377" r:id="rId51"/>
    <p:sldId id="378" r:id="rId52"/>
    <p:sldId id="379" r:id="rId53"/>
    <p:sldId id="380" r:id="rId54"/>
    <p:sldId id="381" r:id="rId55"/>
    <p:sldId id="382" r:id="rId56"/>
    <p:sldId id="383" r:id="rId57"/>
    <p:sldId id="384" r:id="rId58"/>
    <p:sldId id="385" r:id="rId59"/>
    <p:sldId id="386" r:id="rId60"/>
    <p:sldId id="387" r:id="rId61"/>
    <p:sldId id="388" r:id="rId62"/>
    <p:sldId id="389" r:id="rId63"/>
    <p:sldId id="390" r:id="rId64"/>
    <p:sldId id="391" r:id="rId65"/>
    <p:sldId id="392" r:id="rId66"/>
    <p:sldId id="393" r:id="rId67"/>
    <p:sldId id="394" r:id="rId68"/>
    <p:sldId id="399" r:id="rId69"/>
    <p:sldId id="406" r:id="rId70"/>
    <p:sldId id="408" r:id="rId71"/>
    <p:sldId id="409" r:id="rId72"/>
  </p:sldIdLst>
  <p:sldSz cx="9144000" cy="6858000" type="screen4x3"/>
  <p:notesSz cx="6858000" cy="9144000"/>
  <p:photoAlbum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34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352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6875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810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506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0910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248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116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1279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8021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9470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19D22-1011-4C20-9EE5-F8AA740FA9A1}" type="datetimeFigureOut">
              <a:rPr lang="nl-NL" smtClean="0"/>
              <a:t>11-5-2016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61A75-63AD-47C8-B1A8-3B7AF8E6DB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914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Collag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4188"/>
            <a:ext cx="9144000" cy="3349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7963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Collag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4188"/>
            <a:ext cx="9144000" cy="3349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1313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domein chateau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863" y="0"/>
            <a:ext cx="62642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6029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1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4211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1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1583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1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36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1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7551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253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525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8888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7768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9277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4772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278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5300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597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8670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100_02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6753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chateau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63" y="0"/>
            <a:ext cx="51450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8333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DSC037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700"/>
            <a:ext cx="9144000" cy="6069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0935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446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4163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49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7350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49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608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8392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02 - kopi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2282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4621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240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8655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8722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9144000" cy="6837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07324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418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07873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3043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9660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76131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2381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9979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72173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53089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6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40062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372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7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43235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62083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6809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0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73073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1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52073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1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03520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1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19876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1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51354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1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85830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1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15127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1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57596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1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40685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fvw09_1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67979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2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0221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3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70398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3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32695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3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42591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3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55568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3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74872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4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05075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4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7296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4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526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4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95999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5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13431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ICT05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32006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_DSC107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45358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_DSC108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75" y="0"/>
            <a:ext cx="45910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4715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_DSC109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35805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_DSC109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2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8156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WP_20150811_14_40_09_Pr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737638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Diavoorstelling (4:3)</PresentationFormat>
  <Paragraphs>0</Paragraphs>
  <Slides>71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71</vt:i4>
      </vt:variant>
    </vt:vector>
  </HeadingPairs>
  <TitlesOfParts>
    <vt:vector size="72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Anouk</dc:creator>
  <cp:lastModifiedBy>Anouk</cp:lastModifiedBy>
  <cp:revision>2</cp:revision>
  <dcterms:created xsi:type="dcterms:W3CDTF">2016-05-11T12:27:44Z</dcterms:created>
  <dcterms:modified xsi:type="dcterms:W3CDTF">2016-05-11T13:34:16Z</dcterms:modified>
</cp:coreProperties>
</file>